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327" r:id="rId3"/>
    <p:sldId id="257" r:id="rId4"/>
    <p:sldId id="258" r:id="rId5"/>
    <p:sldId id="259" r:id="rId6"/>
    <p:sldId id="260" r:id="rId7"/>
    <p:sldId id="32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29" r:id="rId19"/>
    <p:sldId id="273" r:id="rId20"/>
    <p:sldId id="274" r:id="rId21"/>
    <p:sldId id="275" r:id="rId22"/>
    <p:sldId id="276" r:id="rId23"/>
    <p:sldId id="277" r:id="rId24"/>
    <p:sldId id="278" r:id="rId25"/>
    <p:sldId id="331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4" r:id="rId37"/>
    <p:sldId id="291" r:id="rId38"/>
    <p:sldId id="292" r:id="rId39"/>
    <p:sldId id="293" r:id="rId40"/>
    <p:sldId id="321" r:id="rId41"/>
    <p:sldId id="295" r:id="rId42"/>
    <p:sldId id="296" r:id="rId43"/>
    <p:sldId id="297" r:id="rId44"/>
    <p:sldId id="330" r:id="rId45"/>
    <p:sldId id="299" r:id="rId46"/>
    <p:sldId id="300" r:id="rId47"/>
    <p:sldId id="301" r:id="rId48"/>
    <p:sldId id="302" r:id="rId4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6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8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6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6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  <a:prstGeom prst="rect">
            <a:avLst/>
          </a:prstGeo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95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18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915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35424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383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84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  <a:prstGeom prst="rect">
            <a:avLst/>
          </a:prstGeo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4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370296" y="9936616"/>
            <a:ext cx="4523423" cy="662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38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465175" y="7534049"/>
            <a:ext cx="4146471" cy="1065708"/>
          </a:xfrm>
          <a:prstGeom prst="rect">
            <a:avLst/>
          </a:prstGeom>
          <a:noFill/>
        </p:spPr>
        <p:txBody>
          <a:bodyPr wrap="square" lIns="150781" tIns="75390" rIns="150781" bIns="75390" rtlCol="0" anchor="t">
            <a:spAutoFit/>
          </a:bodyPr>
          <a:lstStyle/>
          <a:p>
            <a:pPr defTabSz="1507846"/>
            <a:r>
              <a:rPr lang="en-US" sz="2968" dirty="0">
                <a:solidFill>
                  <a:srgbClr val="E7E6E6"/>
                </a:solidFill>
                <a:latin typeface="Abadi"/>
                <a:ea typeface="SF Pro" pitchFamily="2" charset="0"/>
                <a:cs typeface="SF Pro" pitchFamily="2" charset="0"/>
              </a:rPr>
              <a:t>NILESH ROY</a:t>
            </a:r>
          </a:p>
          <a:p>
            <a:pPr defTabSz="1507846"/>
            <a:r>
              <a:rPr lang="en-US" sz="2968" dirty="0">
                <a:solidFill>
                  <a:srgbClr val="E7E6E6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18.06.2024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77" y="1116459"/>
            <a:ext cx="3469578" cy="103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1315820" y="4171843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1315820" y="4171843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404611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1315820" y="4171843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1315820" y="4171843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1315820" y="4171843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80677" y="10481754"/>
            <a:ext cx="4523423" cy="602076"/>
          </a:xfrm>
        </p:spPr>
        <p:txBody>
          <a:bodyPr/>
          <a:lstStyle/>
          <a:p>
            <a:pPr defTabSz="1507846"/>
            <a:fld id="{5075537C-CA84-1446-933C-8E9D027F9201}" type="slidenum">
              <a:rPr lang="en-US"/>
              <a:pPr defTabSz="1507846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1261969" y="4638545"/>
            <a:ext cx="1603324" cy="549061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defTabSz="1507846"/>
            <a:r>
              <a:rPr lang="en-US" sz="2968" dirty="0">
                <a:solidFill>
                  <a:prstClr val="white"/>
                </a:solidFill>
                <a:latin typeface="Calibri" panose="020F0502020204030204"/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2400</Words>
  <Application>Microsoft Office PowerPoint</Application>
  <PresentationFormat>Custom</PresentationFormat>
  <Paragraphs>215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Abadi</vt:lpstr>
      <vt:lpstr>Arial</vt:lpstr>
      <vt:lpstr>Arial MT</vt:lpstr>
      <vt:lpstr>Calibri</vt:lpstr>
      <vt:lpstr>Courier New</vt:lpstr>
      <vt:lpstr>IBM Plex Mono SemiBold</vt:lpstr>
      <vt:lpstr>Microsoft Sans Serif</vt:lpstr>
      <vt:lpstr>Times New Roman</vt:lpstr>
      <vt:lpstr>Verdana</vt:lpstr>
      <vt:lpstr>Office Theme</vt:lpstr>
      <vt:lpstr>Custom Design</vt:lpstr>
      <vt:lpstr>PowerPoint Presentation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NILESH ROY</cp:lastModifiedBy>
  <cp:revision>1</cp:revision>
  <dcterms:created xsi:type="dcterms:W3CDTF">2024-06-18T14:09:21Z</dcterms:created>
  <dcterms:modified xsi:type="dcterms:W3CDTF">2024-06-18T14:22:35Z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2024-06-18T00:00:00Z</vt:filetime>
  </property>
</Properties>
</file>